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34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4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725" autoAdjust="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836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47A63F-9D06-479D-A04D-717692D432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1F70DC-6EDE-457C-B55A-39AC7DE41A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C06C4-C5A6-48FB-97F5-B20A44F857E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6987CF-42F5-4BB0-AD0D-1D64C35944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68FB4-296C-4F8C-BFA3-D7C3AD617B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55657-0A12-495F-9FFA-D8F7554E7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32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2B2CC-0155-4E5E-A890-531D58ADF5B2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80FBB-F712-42E7-8C2F-226D98798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5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3FB0C32-F044-4939-92E4-8BA39B7A3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84BE8A-3E34-4967-9E7C-13EC8F6A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BFF676-EC35-4FFD-8894-CA4F28307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2DA1557-E095-4C82-B659-3AF550080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2746250" y="-663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F34E5EF-94D7-4AE0-BDD1-81A3ECDE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7040" y="1193411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829E57E-3199-4AAA-B2D5-F93264FDA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442672" y="193606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 descr="Tag=CustomerPhoto&#10;Crop=1&#10;Align=N/A">
            <a:extLst>
              <a:ext uri="{FF2B5EF4-FFF2-40B4-BE49-F238E27FC236}">
                <a16:creationId xmlns:a16="http://schemas.microsoft.com/office/drawing/2014/main" id="{8A791822-0971-4E61-A5E4-9AAD258F58E3}"/>
              </a:ext>
            </a:extLst>
          </p:cNvPr>
          <p:cNvPicPr>
            <a:picLocks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-663"/>
            <a:ext cx="12188952" cy="6858000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B86D7D99-F789-4EDA-861D-B6B994F05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700"/>
            <a:ext cx="9144000" cy="23876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" panose="02040503050406030204" pitchFamily="18" charset="0"/>
                <a:cs typeface="Sabon Next LT" panose="020B0502040204020203" pitchFamily="2" charset="0"/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mbria" panose="02040503050406030204" pitchFamily="18" charset="0"/>
              <a:cs typeface="Sabon Next LT" panose="020B0502040204020203" pitchFamily="2" charset="0"/>
            </a:endParaRP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2B39487B-EA73-4D7B-93AA-D63B49F4DA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7050" y="3600450"/>
            <a:ext cx="9144000" cy="24511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554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73294AE-7408-47DB-898D-41F8C069B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57251"/>
            <a:ext cx="6156051" cy="2076450"/>
          </a:xfrm>
        </p:spPr>
        <p:txBody>
          <a:bodyPr anchor="b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73052A-4118-4E04-81F8-A44EC172F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3190875"/>
            <a:ext cx="6156052" cy="298608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marL="228600" lvl="0" indent="-228600"/>
            <a:r>
              <a:rPr lang="en-US" sz="20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988D1E1-6064-4D6A-9EB1-578E20A2A0ED}"/>
              </a:ext>
            </a:extLst>
          </p:cNvPr>
          <p:cNvSpPr txBox="1">
            <a:spLocks/>
          </p:cNvSpPr>
          <p:nvPr userDrawn="1"/>
        </p:nvSpPr>
        <p:spPr>
          <a:xfrm>
            <a:off x="841248" y="6429375"/>
            <a:ext cx="2646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B23B9F-B223-42FC-B961-B8BFC75D2259}" type="datetime1">
              <a:rPr lang="en-US" smtClean="0">
                <a:solidFill>
                  <a:schemeClr val="tx2">
                    <a:alpha val="60000"/>
                  </a:schemeClr>
                </a:solidFill>
              </a:rPr>
              <a:pPr/>
              <a:t>12/21/2022</a:t>
            </a:fld>
            <a:endParaRPr lang="en-US" dirty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D47C5CB-0317-4DC6-A76F-38A5BB1FD1C2}"/>
              </a:ext>
            </a:extLst>
          </p:cNvPr>
          <p:cNvSpPr txBox="1">
            <a:spLocks/>
          </p:cNvSpPr>
          <p:nvPr userDrawn="1"/>
        </p:nvSpPr>
        <p:spPr>
          <a:xfrm>
            <a:off x="4044696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tx2">
                    <a:alpha val="60000"/>
                  </a:schemeClr>
                </a:solidFill>
              </a:rPr>
              <a:t>Sample footer text</a:t>
            </a:r>
            <a:endParaRPr lang="en-US" dirty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CF6E15-0BE7-453B-BBD4-B379C390AD22}"/>
              </a:ext>
            </a:extLst>
          </p:cNvPr>
          <p:cNvSpPr txBox="1">
            <a:spLocks/>
          </p:cNvSpPr>
          <p:nvPr userDrawn="1"/>
        </p:nvSpPr>
        <p:spPr>
          <a:xfrm>
            <a:off x="8613648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844951-7827-47D4-8276-7DDE1FA7D85A}" type="slidenum">
              <a:rPr lang="en-US" smtClean="0">
                <a:solidFill>
                  <a:schemeClr val="tx2">
                    <a:alpha val="6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E092228-4487-4E3A-AEE3-12DC34A061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24928" y="484632"/>
            <a:ext cx="4279392" cy="286207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6AB20921-6E7F-4BD8-9399-D18CABB64B9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4928" y="3511296"/>
            <a:ext cx="4279392" cy="286207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3043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022B425-A1C3-4DFE-BF49-1B9F96D46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893769"/>
            <a:ext cx="5992550" cy="2319306"/>
          </a:xfrm>
        </p:spPr>
        <p:txBody>
          <a:bodyPr anchor="t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AEC60F9-EA79-4A18-B040-024AFB62FD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3776" y="484632"/>
            <a:ext cx="11210544" cy="319125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B88B7B-A749-40EA-A140-38D1E04EF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9133" y="3893770"/>
            <a:ext cx="4377714" cy="2319306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/>
            <a:r>
              <a:rPr lang="en-US" sz="18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8489"/>
            <a:ext cx="2743200" cy="365125"/>
          </a:xfrm>
        </p:spPr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2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95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7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29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3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13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15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8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3F98AFCE-98D2-46C5-82A8-E45659B1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F69999FB-8585-40F0-990C-6A0BAD1C8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8738E-7449-46C1-B7D3-844FE2BA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399"/>
            <a:ext cx="5992550" cy="2827422"/>
          </a:xfrm>
        </p:spPr>
        <p:txBody>
          <a:bodyPr anchor="t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FF04F9-E792-4C19-9FD5-44800CEB2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6085" y="914400"/>
            <a:ext cx="4377714" cy="282742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/>
            <a:r>
              <a:rPr lang="en-US" sz="18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F2F9DF6-DFB9-44A8-B629-57F58893AD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538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927BC207-43FE-4B6A-AEBE-875B69CF9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91840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EBBF5499-9A70-4846-B98E-316EC17F9FC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C7A79F30-D473-48F6-9AC2-286C7B70F3E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06256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1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B910AFBC-7932-43F4-ABEA-C89B2698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857251"/>
            <a:ext cx="5914937" cy="2076450"/>
          </a:xfrm>
        </p:spPr>
        <p:txBody>
          <a:bodyPr anchor="b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178A42D-5ED2-4AB6-BE4B-410907432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190875"/>
            <a:ext cx="5914938" cy="298608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</a:lstStyle>
          <a:p>
            <a:pPr marL="228600" lvl="0" indent="-228600"/>
            <a:r>
              <a:rPr lang="en-US" sz="18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29" name="Date Placeholder 1">
            <a:extLst>
              <a:ext uri="{FF2B5EF4-FFF2-40B4-BE49-F238E27FC236}">
                <a16:creationId xmlns:a16="http://schemas.microsoft.com/office/drawing/2014/main" id="{4D9A7D07-2BA3-438D-972B-EA578370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/>
          <a:lstStyle>
            <a:lvl1pPr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r>
              <a:rPr lang="en-US"/>
              <a:t>3/1/20XX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C8720583-BC84-48EB-85BC-AE71214A30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0" y="0"/>
            <a:ext cx="4599432" cy="2286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3">
            <a:extLst>
              <a:ext uri="{FF2B5EF4-FFF2-40B4-BE49-F238E27FC236}">
                <a16:creationId xmlns:a16="http://schemas.microsoft.com/office/drawing/2014/main" id="{C3F0A5CD-C47A-4CDF-BE99-75F3A81B18F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9520" y="2286000"/>
            <a:ext cx="4599432" cy="2286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3">
            <a:extLst>
              <a:ext uri="{FF2B5EF4-FFF2-40B4-BE49-F238E27FC236}">
                <a16:creationId xmlns:a16="http://schemas.microsoft.com/office/drawing/2014/main" id="{7329454B-9275-4E86-B32E-91C0DB62AA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89520" y="4572000"/>
            <a:ext cx="4599432" cy="2286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Footer Placeholder 2">
            <a:extLst>
              <a:ext uri="{FF2B5EF4-FFF2-40B4-BE49-F238E27FC236}">
                <a16:creationId xmlns:a16="http://schemas.microsoft.com/office/drawing/2014/main" id="{21E9E1BF-D594-4F96-8DBE-5A8DD51D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/>
          <a:lstStyle>
            <a:lvl1pPr algn="l"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C30FDEF8-F3F3-42D5-9EE1-EDDF18B3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9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BE04ED02-B678-4D1E-BEDA-7E28F9038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77" y="9278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E2C5A2-B8B2-47C5-8E1B-3A97E2C9B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325" y="9278"/>
            <a:ext cx="12188952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D8455-A2E1-40B3-B6C4-36070AF5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Freeform: Shape 7">
            <a:extLst>
              <a:ext uri="{FF2B5EF4-FFF2-40B4-BE49-F238E27FC236}">
                <a16:creationId xmlns:a16="http://schemas.microsoft.com/office/drawing/2014/main" id="{0F53BE70-C6B1-407C-9333-7251BDC77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186" y="9279"/>
            <a:ext cx="5770017" cy="2411171"/>
          </a:xfrm>
          <a:custGeom>
            <a:avLst/>
            <a:gdLst>
              <a:gd name="connsiteX0" fmla="*/ 0 w 5770017"/>
              <a:gd name="connsiteY0" fmla="*/ 0 h 2411171"/>
              <a:gd name="connsiteX1" fmla="*/ 5770017 w 5770017"/>
              <a:gd name="connsiteY1" fmla="*/ 0 h 2411171"/>
              <a:gd name="connsiteX2" fmla="*/ 5715824 w 5770017"/>
              <a:gd name="connsiteY2" fmla="*/ 124746 h 2411171"/>
              <a:gd name="connsiteX3" fmla="*/ 4925072 w 5770017"/>
              <a:gd name="connsiteY3" fmla="*/ 1254414 h 2411171"/>
              <a:gd name="connsiteX4" fmla="*/ 125602 w 5770017"/>
              <a:gd name="connsiteY4" fmla="*/ 1864423 h 2411171"/>
              <a:gd name="connsiteX5" fmla="*/ 0 w 5770017"/>
              <a:gd name="connsiteY5" fmla="*/ 1785927 h 2411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70017" h="2411171">
                <a:moveTo>
                  <a:pt x="0" y="0"/>
                </a:moveTo>
                <a:lnTo>
                  <a:pt x="5770017" y="0"/>
                </a:lnTo>
                <a:lnTo>
                  <a:pt x="5715824" y="124746"/>
                </a:lnTo>
                <a:cubicBezTo>
                  <a:pt x="5526044" y="533784"/>
                  <a:pt x="5262460" y="917027"/>
                  <a:pt x="4925072" y="1254414"/>
                </a:cubicBezTo>
                <a:cubicBezTo>
                  <a:pt x="3623720" y="2555767"/>
                  <a:pt x="1640148" y="2759102"/>
                  <a:pt x="125602" y="1864423"/>
                </a:cubicBezTo>
                <a:lnTo>
                  <a:pt x="0" y="1785927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accent1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5864DDE-75C0-4BE6-93FF-A960706AD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BC3FA0F-EAE5-4DCE-ACFF-9AD00ED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477" y="1131641"/>
            <a:ext cx="5322618" cy="2387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US">
                <a:solidFill>
                  <a:srgbClr val="FFFFFF"/>
                </a:solidFill>
                <a:ea typeface="Cambria" panose="02040503050406030204" pitchFamily="18" charset="0"/>
                <a:cs typeface="Sabon Next LT" panose="020B0502040204020203" pitchFamily="2" charset="0"/>
              </a:rPr>
              <a:t>Click to edit Master title style</a:t>
            </a:r>
            <a:endParaRPr lang="en-US" dirty="0">
              <a:solidFill>
                <a:srgbClr val="FFFFFF"/>
              </a:solidFill>
              <a:ea typeface="Cambria" panose="02040503050406030204" pitchFamily="18" charset="0"/>
              <a:cs typeface="Sabon Next LT" panose="020B0502040204020203" pitchFamily="2" charset="0"/>
            </a:endParaRP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71FA5E0E-BEE1-4976-92B1-61EF64E343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84848" y="905256"/>
            <a:ext cx="4581144" cy="24505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7">
            <a:extLst>
              <a:ext uri="{FF2B5EF4-FFF2-40B4-BE49-F238E27FC236}">
                <a16:creationId xmlns:a16="http://schemas.microsoft.com/office/drawing/2014/main" id="{03379FE8-A6CE-4F5A-BE1A-B2267589BE8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84848" y="3520440"/>
            <a:ext cx="4581144" cy="24505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D090CA-24E8-46A7-889A-A4FDD00A33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3600450"/>
            <a:ext cx="5322888" cy="24511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9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able Chart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5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03B5BF0-238D-481F-A15B-206D1E2FE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578E43B-8F1B-4CBD-B09E-5AD9A247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737C17C2-E2A6-4219-AE02-C8EAF943C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E7BC3CE-3806-41F3-B4F6-EBB2C3E9EA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" y="484632"/>
            <a:ext cx="12179808" cy="590702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DC036CF-E92D-4E80-8E6B-1B06EDDFD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1016"/>
            <a:ext cx="4800600" cy="374904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ADCFE1B-ABA2-4B11-B7DE-02CE383D6F2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5779"/>
            <a:ext cx="4800600" cy="1066800"/>
          </a:xfrm>
        </p:spPr>
        <p:txBody>
          <a:bodyPr>
            <a:normAutofit/>
          </a:bodyPr>
          <a:lstStyle>
            <a:lvl1pPr marL="228600" indent="0">
              <a:buNone/>
              <a:defRPr sz="2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0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1B84B862-7F1F-4B98-B437-936D8A73A9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0664" y="2240280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C76B23B2-3605-4292-9F96-F34651B689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38728" y="2240280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AB1E9EC3-2FB6-4E1C-8211-306450FDEE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45936" y="2267712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4">
            <a:extLst>
              <a:ext uri="{FF2B5EF4-FFF2-40B4-BE49-F238E27FC236}">
                <a16:creationId xmlns:a16="http://schemas.microsoft.com/office/drawing/2014/main" id="{F3628146-045F-4FBC-A365-3D1D4B3DA6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53144" y="2267712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B50972B-CA23-4B92-987F-EE48ECCFF59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1363" y="4733925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8DE19225-DA72-4A39-8CFD-695BFBB93E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0664" y="5343144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E66A7C97-DBB6-4333-B12F-E26C38E69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38728" y="4733925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041FA0B5-660E-478A-AF8A-196DBD6AE43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38029" y="5343144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Text Placeholder 19">
            <a:extLst>
              <a:ext uri="{FF2B5EF4-FFF2-40B4-BE49-F238E27FC236}">
                <a16:creationId xmlns:a16="http://schemas.microsoft.com/office/drawing/2014/main" id="{77C92085-3D01-44E4-BA12-E39F1EA0ACE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67973" y="4733544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35DA97BC-7224-440A-A227-8F4A1018043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67274" y="5342763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C236524B-4724-42FA-A2B2-33566478FD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64639" y="4737100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5F7DE4ED-8F4D-465C-86B4-2372AE291F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63940" y="5346319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5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0320"/>
            <a:ext cx="5157787" cy="3446463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60320"/>
            <a:ext cx="5183188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51C83D0-CBAB-4E41-89AB-89FF36D38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9C302BB0-D231-4195-8083-264C01DF9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2011680"/>
            <a:ext cx="5157787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B2A70FA-99E0-466C-AC57-33C48353BB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69027" y="2011680"/>
            <a:ext cx="5183187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574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10515600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3383280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0320"/>
            <a:ext cx="3383280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04360" y="2011680"/>
            <a:ext cx="3383280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04360" y="2560320"/>
            <a:ext cx="3383280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22881CE-A366-4A3A-AE00-9B14BEFE4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68934" y="2011680"/>
            <a:ext cx="3383280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3CF16E98-73C9-47B5-B88B-9120BEB9F09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68934" y="2560320"/>
            <a:ext cx="3383280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7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1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9" r:id="rId3"/>
    <p:sldLayoutId id="2147483698" r:id="rId4"/>
    <p:sldLayoutId id="2147483686" r:id="rId5"/>
    <p:sldLayoutId id="2147483700" r:id="rId6"/>
    <p:sldLayoutId id="2147483705" r:id="rId7"/>
    <p:sldLayoutId id="2147483689" r:id="rId8"/>
    <p:sldLayoutId id="2147483704" r:id="rId9"/>
    <p:sldLayoutId id="2147483702" r:id="rId10"/>
    <p:sldLayoutId id="2147483701" r:id="rId11"/>
    <p:sldLayoutId id="2147483703" r:id="rId12"/>
    <p:sldLayoutId id="2147483685" r:id="rId13"/>
    <p:sldLayoutId id="2147483687" r:id="rId14"/>
    <p:sldLayoutId id="2147483688" r:id="rId15"/>
    <p:sldLayoutId id="2147483690" r:id="rId16"/>
    <p:sldLayoutId id="2147483692" r:id="rId17"/>
    <p:sldLayoutId id="2147483693" r:id="rId18"/>
  </p:sldLayoutIdLst>
  <p:hf hd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32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aamississauga.org/" TargetMode="External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ame 11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1EF4E8-5513-4BF5-BC41-04645281C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A close up view of a track and field lane in the dark">
            <a:extLst>
              <a:ext uri="{FF2B5EF4-FFF2-40B4-BE49-F238E27FC236}">
                <a16:creationId xmlns:a16="http://schemas.microsoft.com/office/drawing/2014/main" id="{C1A86843-54FE-9C04-4374-2478213D02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07303E2-7D44-46E4-A0D5-73DF9974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172075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22AF24B-DF9B-4580-9019-8FABD7AC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8875" y="1255390"/>
            <a:ext cx="4008678" cy="4034028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14E6672-D9A3-4574-B870-15130060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29740" y="720056"/>
            <a:ext cx="3094425" cy="3113994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1">
                  <a:lumMod val="20000"/>
                  <a:lumOff val="80000"/>
                  <a:alpha val="69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EEEBE0F-A78D-425B-9014-BDC05C5EF499}"/>
              </a:ext>
            </a:extLst>
          </p:cNvPr>
          <p:cNvSpPr txBox="1">
            <a:spLocks/>
          </p:cNvSpPr>
          <p:nvPr/>
        </p:nvSpPr>
        <p:spPr>
          <a:xfrm>
            <a:off x="522913" y="73640"/>
            <a:ext cx="4581133" cy="48581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200" kern="1200">
                <a:solidFill>
                  <a:schemeClr val="bg1"/>
                </a:solidFill>
                <a:latin typeface="+mj-lt"/>
                <a:ea typeface="+mn-ea"/>
                <a:cs typeface="Angsana New" panose="02020603050405020304" pitchFamily="18" charset="-34"/>
              </a:defRPr>
            </a:lvl1pPr>
          </a:lstStyle>
          <a:p>
            <a:pPr algn="l">
              <a:spcAft>
                <a:spcPts val="600"/>
              </a:spcAft>
            </a:pPr>
            <a:endParaRPr lang="en-US" sz="5400" dirty="0">
              <a:solidFill>
                <a:srgbClr val="FFFFFF"/>
              </a:solidFill>
            </a:endParaRPr>
          </a:p>
          <a:p>
            <a:pPr algn="l">
              <a:spcAft>
                <a:spcPts val="600"/>
              </a:spcAft>
            </a:pPr>
            <a:r>
              <a:rPr lang="en-US" sz="5400" dirty="0">
                <a:solidFill>
                  <a:srgbClr val="FFFFFF"/>
                </a:solidFill>
              </a:rPr>
              <a:t>YOU: </a:t>
            </a:r>
            <a:r>
              <a:rPr lang="en-US" sz="6400" dirty="0">
                <a:solidFill>
                  <a:srgbClr val="FFFFFF"/>
                </a:solidFill>
              </a:rPr>
              <a:t>12</a:t>
            </a:r>
            <a:r>
              <a:rPr lang="en-US" sz="5400" dirty="0">
                <a:solidFill>
                  <a:srgbClr val="FFFFFF"/>
                </a:solidFill>
              </a:rPr>
              <a:t> EXCUSES </a:t>
            </a:r>
            <a:r>
              <a:rPr lang="en-US" sz="5400" b="1" u="sng" dirty="0">
                <a:solidFill>
                  <a:srgbClr val="FFFFFF"/>
                </a:solidFill>
              </a:rPr>
              <a:t>WHY NOT!!</a:t>
            </a:r>
          </a:p>
          <a:p>
            <a:pPr algn="l">
              <a:spcAft>
                <a:spcPts val="600"/>
              </a:spcAft>
            </a:pPr>
            <a:endParaRPr lang="en-US" sz="5400" dirty="0">
              <a:solidFill>
                <a:srgbClr val="FFFFFF"/>
              </a:solidFill>
            </a:endParaRPr>
          </a:p>
          <a:p>
            <a:pPr algn="l">
              <a:spcAft>
                <a:spcPts val="600"/>
              </a:spcAft>
            </a:pPr>
            <a:r>
              <a:rPr lang="en-US" sz="5400" dirty="0">
                <a:solidFill>
                  <a:srgbClr val="FFFFFF"/>
                </a:solidFill>
              </a:rPr>
              <a:t>AA: </a:t>
            </a:r>
            <a:r>
              <a:rPr lang="en-US" sz="6400" dirty="0">
                <a:solidFill>
                  <a:srgbClr val="FFFFFF"/>
                </a:solidFill>
              </a:rPr>
              <a:t>12</a:t>
            </a:r>
            <a:r>
              <a:rPr lang="en-US" sz="5400" dirty="0">
                <a:solidFill>
                  <a:srgbClr val="FFFFFF"/>
                </a:solidFill>
              </a:rPr>
              <a:t> STEPS </a:t>
            </a:r>
            <a:r>
              <a:rPr lang="en-US" sz="5400" b="1" u="sng" dirty="0">
                <a:solidFill>
                  <a:srgbClr val="FFFFFF"/>
                </a:solidFill>
              </a:rPr>
              <a:t>WHY</a:t>
            </a:r>
            <a:r>
              <a:rPr lang="en-US" sz="5400" u="sng" dirty="0">
                <a:solidFill>
                  <a:srgbClr val="FFFFFF"/>
                </a:solidFill>
              </a:rPr>
              <a:t>!</a:t>
            </a:r>
          </a:p>
        </p:txBody>
      </p:sp>
      <p:pic>
        <p:nvPicPr>
          <p:cNvPr id="17" name="Picture 6" descr="AA - Wiktionary">
            <a:extLst>
              <a:ext uri="{FF2B5EF4-FFF2-40B4-BE49-F238E27FC236}">
                <a16:creationId xmlns:a16="http://schemas.microsoft.com/office/drawing/2014/main" id="{06BEBD20-D2ED-4845-90C5-121D63DAC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229" y="5922586"/>
            <a:ext cx="861774" cy="86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Qr code&#10;&#10;Description automatically generated">
            <a:extLst>
              <a:ext uri="{FF2B5EF4-FFF2-40B4-BE49-F238E27FC236}">
                <a16:creationId xmlns:a16="http://schemas.microsoft.com/office/drawing/2014/main" id="{B2EAAB90-42FC-4FBF-8C50-4458B90E3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491" y="5944804"/>
            <a:ext cx="736985" cy="7486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C690428-BE7B-44FD-92F7-B9E230F40FEC}"/>
              </a:ext>
            </a:extLst>
          </p:cNvPr>
          <p:cNvSpPr txBox="1"/>
          <p:nvPr/>
        </p:nvSpPr>
        <p:spPr>
          <a:xfrm>
            <a:off x="709467" y="5814864"/>
            <a:ext cx="3789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andara Light" panose="020E0502030303020204" pitchFamily="34" charset="0"/>
              </a:rPr>
              <a:t>AA Helpline:416-487-5591</a:t>
            </a:r>
          </a:p>
          <a:p>
            <a:pPr algn="ctr"/>
            <a:r>
              <a:rPr lang="en-US" sz="1600" b="1" dirty="0">
                <a:latin typeface="Candara Light" panose="020E0502030303020204" pitchFamily="34" charset="0"/>
              </a:rPr>
              <a:t>Toll Free: 1-877-404-5594</a:t>
            </a:r>
          </a:p>
          <a:p>
            <a:pPr algn="ctr"/>
            <a:r>
              <a:rPr lang="en-US" sz="16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Info@AAmississauga.org</a:t>
            </a:r>
            <a:endParaRPr lang="en-US" sz="1600" dirty="0"/>
          </a:p>
          <a:p>
            <a:pPr algn="ctr"/>
            <a:r>
              <a:rPr lang="en-US" sz="1600" b="1" dirty="0"/>
              <a:t>Alcoholics Anonymous</a:t>
            </a:r>
            <a:endParaRPr lang="en-CA" sz="1200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1F89810-877B-4303-898B-3B41148DAFA0}"/>
              </a:ext>
            </a:extLst>
          </p:cNvPr>
          <p:cNvGrpSpPr/>
          <p:nvPr/>
        </p:nvGrpSpPr>
        <p:grpSpPr>
          <a:xfrm>
            <a:off x="6401088" y="972216"/>
            <a:ext cx="5267998" cy="2671229"/>
            <a:chOff x="6401089" y="662730"/>
            <a:chExt cx="5267998" cy="267122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3C1B9DA-767C-4A3B-AB9E-0553D3E36F1F}"/>
                </a:ext>
              </a:extLst>
            </p:cNvPr>
            <p:cNvSpPr/>
            <p:nvPr/>
          </p:nvSpPr>
          <p:spPr>
            <a:xfrm>
              <a:off x="6401089" y="662730"/>
              <a:ext cx="5267998" cy="254186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D2DAE1D-B0B1-4A00-948C-12BA87FAB43C}"/>
                </a:ext>
              </a:extLst>
            </p:cNvPr>
            <p:cNvSpPr txBox="1"/>
            <p:nvPr/>
          </p:nvSpPr>
          <p:spPr>
            <a:xfrm>
              <a:off x="7368732" y="2564518"/>
              <a:ext cx="376345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0" i="0" dirty="0"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Zoom ID: XXX XXXX </a:t>
              </a:r>
              <a:r>
                <a:rPr lang="en-US" sz="2200" b="0" i="0" dirty="0" err="1"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XXXX</a:t>
              </a:r>
              <a:endParaRPr lang="en-US" sz="2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  <a:p>
              <a:pPr algn="ctr"/>
              <a:r>
                <a:rPr lang="en-US" sz="2200" b="0" i="0" dirty="0"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Password: XXXXXX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CF2AA6F8-7311-4220-9128-D0FA298C29EA}"/>
              </a:ext>
            </a:extLst>
          </p:cNvPr>
          <p:cNvSpPr txBox="1"/>
          <p:nvPr/>
        </p:nvSpPr>
        <p:spPr>
          <a:xfrm>
            <a:off x="6035628" y="1002906"/>
            <a:ext cx="615332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INSERT TAG LINE: XXXXXXXXX</a:t>
            </a:r>
          </a:p>
          <a:p>
            <a:pPr algn="ctr"/>
            <a:r>
              <a:rPr lang="en-US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Join us every [INSERT DAY] @ [INSERT TIME]</a:t>
            </a:r>
          </a:p>
        </p:txBody>
      </p:sp>
    </p:spTree>
    <p:extLst>
      <p:ext uri="{BB962C8B-B14F-4D97-AF65-F5344CB8AC3E}">
        <p14:creationId xmlns:p14="http://schemas.microsoft.com/office/powerpoint/2010/main" val="510450648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AFE2A1-77F8-441E-9B9F-DD61C354F4FE}">
  <ds:schemaRefs>
    <ds:schemaRef ds:uri="http://schemas.microsoft.com/sharepoint/v3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230e9df3-be65-4c73-a93b-d1236ebd677e"/>
    <ds:schemaRef ds:uri="16c05727-aa75-4e4a-9b5f-8a80a1165891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56052644-F409-493B-8E91-969D43897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F4B188-9E41-4609-81DC-EA2587D009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{D9DBC12C-E22C-4A95-B7FF-6E25D332D9B5}tf00537603_win32</Template>
  <TotalTime>12775</TotalTime>
  <Words>54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Avenir Next LT Pro</vt:lpstr>
      <vt:lpstr>Calibri</vt:lpstr>
      <vt:lpstr>Candara Light</vt:lpstr>
      <vt:lpstr>Sabon Next LT</vt:lpstr>
      <vt:lpstr>Wingdings</vt:lpstr>
      <vt:lpstr>LuminousVTI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LIFE FEEL LIKE IT’S CRASHING!! WE’LL HELP YOU RIDE OUT THE WAVES!</dc:title>
  <dc:creator>Melissa Carmo</dc:creator>
  <cp:lastModifiedBy>Melissa Carmo</cp:lastModifiedBy>
  <cp:revision>7</cp:revision>
  <dcterms:created xsi:type="dcterms:W3CDTF">2022-11-30T18:51:04Z</dcterms:created>
  <dcterms:modified xsi:type="dcterms:W3CDTF">2022-12-30T20:25:16Z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